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10" r:id="rId3"/>
    <p:sldId id="412" r:id="rId4"/>
    <p:sldId id="409" r:id="rId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899100" y="914400"/>
            <a:ext cx="73494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899100" y="3560400"/>
            <a:ext cx="73494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456300" y="774000"/>
            <a:ext cx="82296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899100" y="2484000"/>
            <a:ext cx="73494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899100" y="3560400"/>
            <a:ext cx="73494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608400"/>
            <a:ext cx="82269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6300" y="1490400"/>
            <a:ext cx="82269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493100" y="3848400"/>
            <a:ext cx="58266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493100" y="4615200"/>
            <a:ext cx="58266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608400"/>
            <a:ext cx="82269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456300" y="1501200"/>
            <a:ext cx="38826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808700" y="1501200"/>
            <a:ext cx="38826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608400"/>
            <a:ext cx="82269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456300" y="1429200"/>
            <a:ext cx="40068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56300" y="1854000"/>
            <a:ext cx="40068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1421729"/>
            <a:ext cx="40068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854000"/>
            <a:ext cx="40068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608400"/>
            <a:ext cx="82269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456300" y="1555200"/>
            <a:ext cx="3924808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762800" y="1555200"/>
            <a:ext cx="39204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7676100" y="914400"/>
            <a:ext cx="783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85800" y="914400"/>
            <a:ext cx="68769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2.xml"/><Relationship Id="rId17" Type="http://schemas.openxmlformats.org/officeDocument/2006/relationships/image" Target="../media/image1.jpeg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456300" y="608400"/>
            <a:ext cx="82269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456300" y="1490400"/>
            <a:ext cx="82269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459000" y="6314400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087000" y="6314400"/>
            <a:ext cx="297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6658200" y="6314400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8" name="图片 7" descr="2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0"/>
            <a:ext cx="9143365" cy="6856095"/>
          </a:xfrm>
          <a:prstGeom prst="rect">
            <a:avLst/>
          </a:prstGeom>
        </p:spPr>
      </p:pic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3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4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635" cy="68592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C:\Users\Admin\Desktop\4-3.jpg4-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270" y="0"/>
            <a:ext cx="9142095" cy="68592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(⊙o⊙)哦</cp:lastModifiedBy>
  <cp:revision>154</cp:revision>
  <dcterms:created xsi:type="dcterms:W3CDTF">2019-06-19T02:08:00Z</dcterms:created>
  <dcterms:modified xsi:type="dcterms:W3CDTF">2021-03-11T10:02:22Z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2052-11.1.0.10228</vt:lpwstr>
  </property>
</Properties>
</file>